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5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0" r:id="rId44"/>
    <p:sldId id="301" r:id="rId45"/>
    <p:sldId id="302" r:id="rId46"/>
    <p:sldId id="303" r:id="rId47"/>
    <p:sldId id="299" r:id="rId48"/>
    <p:sldId id="286" r:id="rId49"/>
    <p:sldId id="304" r:id="rId50"/>
    <p:sldId id="305" r:id="rId51"/>
    <p:sldId id="306" r:id="rId52"/>
    <p:sldId id="309" r:id="rId53"/>
    <p:sldId id="311" r:id="rId54"/>
    <p:sldId id="318" r:id="rId55"/>
    <p:sldId id="319" r:id="rId56"/>
    <p:sldId id="310" r:id="rId57"/>
    <p:sldId id="307" r:id="rId58"/>
    <p:sldId id="320" r:id="rId59"/>
    <p:sldId id="321" r:id="rId60"/>
    <p:sldId id="322" r:id="rId61"/>
    <p:sldId id="323" r:id="rId62"/>
    <p:sldId id="308" r:id="rId63"/>
    <p:sldId id="312" r:id="rId64"/>
    <p:sldId id="313" r:id="rId65"/>
    <p:sldId id="314" r:id="rId66"/>
    <p:sldId id="315" r:id="rId67"/>
    <p:sldId id="316" r:id="rId68"/>
    <p:sldId id="317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32DB4-5A1A-4449-9BBB-7D57A1DED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6A0EF3-B480-4674-ADDE-DAB674A3C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4C4EB7-4735-441E-9526-001823BF3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C5EAF-89FC-4533-8491-F496C276602A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1B44E-70B8-4C97-A2D5-8150DF45B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902DCA-7771-4435-AF63-A8EC3E42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4DC8A-5EBC-41DF-8C28-5FE95616C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7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3B713-D484-4FE4-BF25-F4CD1942C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26AF42-A485-4355-98A2-6FAAA2F6E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F27ED2-EEC4-4AF3-A3FF-73E1670D0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C5EAF-89FC-4533-8491-F496C276602A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495529-77C5-445B-AD60-8202F5E00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D40343-7D29-4C3C-9C3D-DE30C124E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4DC8A-5EBC-41DF-8C28-5FE95616C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953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580EF3-CE05-4560-AC0F-7052C503B2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46D9AD-43CC-4AD6-ADEF-C277DEE89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976E3-7C1B-4F69-BD7B-03B59E19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C5EAF-89FC-4533-8491-F496C276602A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A190C-F491-4D02-8B70-903B734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C12D53-A8FE-41E8-8FF5-20479E548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4DC8A-5EBC-41DF-8C28-5FE95616C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57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1562F-0F60-406A-B0DA-0E5FC3A0A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D1A48F-D7B3-499F-A428-15D64F820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23147E-1E62-4865-B8DB-EF6D62192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C5EAF-89FC-4533-8491-F496C276602A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7DD73-130B-4620-8CA7-E41731D0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25C162-CF9B-4370-9C6B-69087AB8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4DC8A-5EBC-41DF-8C28-5FE95616C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976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17732-4ACA-428A-8220-D646BE0D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809B1-4C53-4222-AF98-1599A94A7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63B2D0-63DC-49C6-9683-7298EECA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C5EAF-89FC-4533-8491-F496C276602A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B780F8-6EB6-46FF-A1AE-FF18C9F8D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9CE509-0F4E-4919-A140-D03BCF40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4DC8A-5EBC-41DF-8C28-5FE95616C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487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C1464-2BB4-4CF7-9CA2-F007787A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090AED-C612-44A6-A6ED-A91379C4F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18A16-562E-4E24-893F-7137E5A77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6222F5-B7D0-4F27-AF5D-6E32DFDE1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C5EAF-89FC-4533-8491-F496C276602A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882531-7561-40C0-8C3F-80C20B41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ED4E9-CF17-4879-BD14-6F34E0A24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4DC8A-5EBC-41DF-8C28-5FE95616C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81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CA651-6F3B-4C09-AC17-3900D84D3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8BC573-4776-4B46-96BE-D2814A75D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552411-0510-418B-9DD2-9674B79CF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746478-A798-4EB0-9703-18F9BCD2D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ED7052-55A0-4C21-AF25-0009CD49C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A542D5-A352-4EC8-A8EB-08A9D8B0E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C5EAF-89FC-4533-8491-F496C276602A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77D928-22E4-43C7-9D74-15B1316CC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CE7ED2-E643-4E17-B65E-B149E55B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4DC8A-5EBC-41DF-8C28-5FE95616C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29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235FA-C4E7-49B1-8DA7-BE938434E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77F2BD-8FF9-4261-AC57-2C3D6679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C5EAF-89FC-4533-8491-F496C276602A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FB7AFE-4B03-4EC3-B654-0F734CC23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19C61A-38C5-442B-8F79-78D9F954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4DC8A-5EBC-41DF-8C28-5FE95616C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84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2C34DB-8178-4291-8FF1-57A66EDD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C5EAF-89FC-4533-8491-F496C276602A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184CD1-ED11-45C7-9FF3-1CC29CD0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0FEC37-879E-4B60-B147-96D4FCD5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4DC8A-5EBC-41DF-8C28-5FE95616C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9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38184-3B8C-4B82-9782-E24E60060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106BBD-EEAF-40EA-BB86-BC45EBB50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E81443-3A63-45AE-A677-D7DC0C9F6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D98743-E37E-4A73-8FA3-807CE503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C5EAF-89FC-4533-8491-F496C276602A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313C0B-674B-4B77-BD0D-F7AECB507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0E93F0-43D6-4EF4-8C83-D29EC014E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4DC8A-5EBC-41DF-8C28-5FE95616C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738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52DDF-9EF4-4DA0-B36F-FA67F57CE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C73CB0C-E4C6-4AF4-9FA1-1EE9ACDB7C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A36381-246C-4C39-B112-119400EDD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B805ED-6E34-49E6-9D12-CAECED0BF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C5EAF-89FC-4533-8491-F496C276602A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37022A-4C28-41A5-B68D-08B8EBB00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D00F86-33EF-4D76-AA9E-1FEF9014F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4DC8A-5EBC-41DF-8C28-5FE95616C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544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29F913-E660-4F4F-BBAA-57B1FECF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699159-2689-4951-A76E-3A8EA0D16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05D5BA-0E8F-4238-A2D8-601EFAA83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C5EAF-89FC-4533-8491-F496C276602A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2A05E-81A5-4664-8DBA-06E8A6D84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11629-8B91-4BAE-BAC3-7FD7E3499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4DC8A-5EBC-41DF-8C28-5FE95616C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717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06487-4FBE-40BD-B1C1-0134B87482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F8D166-1F7C-443D-9AD6-9BB81AE55F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69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8F83F6-1B4A-4710-8344-496052C6B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585787"/>
            <a:ext cx="48196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29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28C160-B830-40B6-A89F-ECA21B661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1485900"/>
            <a:ext cx="88296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97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4B9832-885B-4558-BC67-727075044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619125"/>
            <a:ext cx="623887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81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4C1257-9CA8-4293-8A05-1279A4E2A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14" y="819150"/>
            <a:ext cx="96774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87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63A4E-7EF5-4128-BE91-BA85F8B85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B3A85E-BFDF-4B92-AC9A-838E3DB98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302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54F2E0-25E0-4577-9F7B-2B5BB10E3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29" y="804182"/>
            <a:ext cx="92202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29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CEED9E-A587-4DC4-B9DD-A9C3F2A8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1219200"/>
            <a:ext cx="69627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12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B3AD14-65BF-4005-915A-90B402CFA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2057400"/>
            <a:ext cx="73723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00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78A18A-762B-4C66-A5F4-06DD3137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1309687"/>
            <a:ext cx="78200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98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EE64E9-107A-4944-BEA2-4FC995B8A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798" y="4400680"/>
            <a:ext cx="4695825" cy="400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148487-E294-48E2-9AD0-24D88E21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798" y="1263809"/>
            <a:ext cx="74961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05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33FB92-6DEE-4580-A4E4-1999D7E12796}"/>
              </a:ext>
            </a:extLst>
          </p:cNvPr>
          <p:cNvSpPr txBox="1"/>
          <p:nvPr/>
        </p:nvSpPr>
        <p:spPr>
          <a:xfrm>
            <a:off x="835479" y="2782669"/>
            <a:ext cx="45947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번호스타일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세 명의 참가자가 있다</a:t>
            </a:r>
            <a:r>
              <a:rPr lang="en-US" altLang="ko-KR" dirty="0"/>
              <a:t>.(A,B,C</a:t>
            </a:r>
            <a:r>
              <a:rPr lang="ko-KR" altLang="en-US" dirty="0"/>
              <a:t>라고 가정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‘</a:t>
            </a:r>
            <a:r>
              <a:rPr lang="ko-KR" altLang="en-US" dirty="0"/>
              <a:t>자바</a:t>
            </a:r>
            <a:r>
              <a:rPr lang="en-US" altLang="ko-KR" dirty="0"/>
              <a:t>’</a:t>
            </a:r>
            <a:r>
              <a:rPr lang="ko-KR" altLang="en-US" dirty="0"/>
              <a:t>라고 말했다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</a:t>
            </a:r>
            <a:r>
              <a:rPr lang="ko-KR" altLang="en-US" dirty="0"/>
              <a:t>가 </a:t>
            </a:r>
            <a:r>
              <a:rPr lang="en-US" altLang="ko-KR" dirty="0"/>
              <a:t>‘</a:t>
            </a:r>
            <a:r>
              <a:rPr lang="ko-KR" altLang="en-US" dirty="0"/>
              <a:t>바다</a:t>
            </a:r>
            <a:r>
              <a:rPr lang="en-US" altLang="ko-KR" dirty="0"/>
              <a:t>’</a:t>
            </a:r>
            <a:r>
              <a:rPr lang="ko-KR" altLang="en-US" dirty="0"/>
              <a:t>라고 말했다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</a:t>
            </a:r>
            <a:r>
              <a:rPr lang="ko-KR" altLang="en-US" dirty="0"/>
              <a:t>가 </a:t>
            </a:r>
            <a:r>
              <a:rPr lang="en-US" altLang="ko-KR" dirty="0"/>
              <a:t>‘</a:t>
            </a:r>
            <a:r>
              <a:rPr lang="ko-KR" altLang="en-US" dirty="0"/>
              <a:t>다도</a:t>
            </a:r>
            <a:r>
              <a:rPr lang="en-US" altLang="ko-KR" dirty="0"/>
              <a:t>‘</a:t>
            </a:r>
            <a:r>
              <a:rPr lang="ko-KR" altLang="en-US" dirty="0"/>
              <a:t>라고 말했다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</a:t>
            </a:r>
            <a:r>
              <a:rPr lang="ko-KR" altLang="en-US" dirty="0"/>
              <a:t>가</a:t>
            </a:r>
            <a:r>
              <a:rPr lang="en-US" altLang="ko-KR" dirty="0"/>
              <a:t>..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무한 반복</a:t>
            </a:r>
            <a:endParaRPr lang="en-US" altLang="ko-KR" dirty="0"/>
          </a:p>
          <a:p>
            <a:r>
              <a:rPr lang="en-US" altLang="ko-KR" dirty="0"/>
              <a:t>&lt;/</a:t>
            </a:r>
            <a:r>
              <a:rPr lang="ko-KR" altLang="en-US" dirty="0"/>
              <a:t>번호스타일</a:t>
            </a:r>
            <a:r>
              <a:rPr lang="en-US" altLang="ko-KR" dirty="0"/>
              <a:t>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3DA876-EFF3-4C1A-B198-BCDF07AF8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79" y="587828"/>
            <a:ext cx="6819900" cy="1828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CEE53D-408F-4735-9EDD-2C7DE656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2326141"/>
            <a:ext cx="676275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41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D83752-B428-4A04-A6F9-AAF662B19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59" y="523439"/>
            <a:ext cx="2981325" cy="5676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8B3E4D-614D-4E6E-AE8A-1FC19DCDD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242" y="367019"/>
            <a:ext cx="2085975" cy="4867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961639-C83A-465D-8E7A-C9DB30E04646}"/>
              </a:ext>
            </a:extLst>
          </p:cNvPr>
          <p:cNvSpPr txBox="1"/>
          <p:nvPr/>
        </p:nvSpPr>
        <p:spPr>
          <a:xfrm>
            <a:off x="3492584" y="523439"/>
            <a:ext cx="263565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if (</a:t>
            </a:r>
            <a:r>
              <a:rPr lang="ko-KR" altLang="en-US" sz="1050" dirty="0"/>
              <a:t>조건</a:t>
            </a:r>
            <a:r>
              <a:rPr lang="en-US" altLang="ko-KR" sz="1050" dirty="0"/>
              <a:t>A) {</a:t>
            </a:r>
          </a:p>
          <a:p>
            <a:r>
              <a:rPr lang="en-US" altLang="ko-KR" sz="1050" dirty="0"/>
              <a:t>	if(</a:t>
            </a:r>
            <a:r>
              <a:rPr lang="ko-KR" altLang="en-US" sz="1050" dirty="0"/>
              <a:t>조건</a:t>
            </a:r>
            <a:r>
              <a:rPr lang="en-US" altLang="ko-KR" sz="1050" dirty="0"/>
              <a:t>B) {</a:t>
            </a:r>
          </a:p>
          <a:p>
            <a:r>
              <a:rPr lang="en-US" altLang="ko-KR" sz="1050" dirty="0"/>
              <a:t>		if(</a:t>
            </a:r>
            <a:r>
              <a:rPr lang="ko-KR" altLang="en-US" sz="1050" dirty="0"/>
              <a:t>조건</a:t>
            </a:r>
            <a:r>
              <a:rPr lang="en-US" altLang="ko-KR" sz="1050" dirty="0"/>
              <a:t>C) {</a:t>
            </a:r>
          </a:p>
          <a:p>
            <a:r>
              <a:rPr lang="en-US" altLang="ko-KR" sz="1050" dirty="0"/>
              <a:t>		}</a:t>
            </a:r>
          </a:p>
          <a:p>
            <a:r>
              <a:rPr lang="en-US" altLang="ko-KR" sz="1050" dirty="0"/>
              <a:t>	}</a:t>
            </a:r>
          </a:p>
          <a:p>
            <a:r>
              <a:rPr lang="en-US" altLang="ko-KR" sz="1050" dirty="0"/>
              <a:t>	return;</a:t>
            </a:r>
          </a:p>
          <a:p>
            <a:r>
              <a:rPr lang="en-US" altLang="ko-KR" sz="1050" dirty="0"/>
              <a:t>}</a:t>
            </a:r>
          </a:p>
          <a:p>
            <a:endParaRPr lang="en-US" altLang="ko-KR" sz="1050" dirty="0"/>
          </a:p>
          <a:p>
            <a:r>
              <a:rPr lang="en-US" altLang="ko-KR" sz="1050" dirty="0"/>
              <a:t>if (!</a:t>
            </a:r>
            <a:r>
              <a:rPr lang="ko-KR" altLang="en-US" sz="1050" dirty="0"/>
              <a:t>조건</a:t>
            </a:r>
            <a:r>
              <a:rPr lang="en-US" altLang="ko-KR" sz="1050" dirty="0"/>
              <a:t>D) {</a:t>
            </a:r>
          </a:p>
          <a:p>
            <a:endParaRPr lang="en-US" altLang="ko-KR" sz="1050" dirty="0"/>
          </a:p>
          <a:p>
            <a:r>
              <a:rPr lang="en-US" altLang="ko-KR" sz="1050" dirty="0"/>
              <a:t>	return;</a:t>
            </a:r>
          </a:p>
          <a:p>
            <a:r>
              <a:rPr lang="en-US" altLang="ko-KR" sz="1050" dirty="0"/>
              <a:t>} </a:t>
            </a:r>
          </a:p>
          <a:p>
            <a:endParaRPr lang="en-US" altLang="ko-KR" sz="1050" dirty="0"/>
          </a:p>
          <a:p>
            <a:r>
              <a:rPr lang="en-US" altLang="ko-KR" sz="1050" dirty="0"/>
              <a:t>if (</a:t>
            </a:r>
            <a:r>
              <a:rPr lang="ko-KR" altLang="en-US" sz="1050" dirty="0"/>
              <a:t>조건</a:t>
            </a:r>
            <a:r>
              <a:rPr lang="en-US" altLang="ko-KR" sz="1050" dirty="0"/>
              <a:t>E) {</a:t>
            </a:r>
          </a:p>
          <a:p>
            <a:r>
              <a:rPr lang="en-US" altLang="ko-KR" sz="1050" dirty="0"/>
              <a:t>} else {</a:t>
            </a:r>
          </a:p>
          <a:p>
            <a:r>
              <a:rPr lang="en-US" altLang="ko-KR" sz="1050" dirty="0"/>
              <a:t>}</a:t>
            </a:r>
            <a:endParaRPr lang="ko-KR" alt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D8A8E3-B008-440E-A721-90ECF41FF954}"/>
              </a:ext>
            </a:extLst>
          </p:cNvPr>
          <p:cNvSpPr txBox="1"/>
          <p:nvPr/>
        </p:nvSpPr>
        <p:spPr>
          <a:xfrm>
            <a:off x="8539993" y="595618"/>
            <a:ext cx="22146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let result = '';</a:t>
            </a:r>
          </a:p>
          <a:p>
            <a:r>
              <a:rPr lang="en-US" altLang="ko-KR" dirty="0"/>
              <a:t>if (!a) {</a:t>
            </a:r>
          </a:p>
          <a:p>
            <a:r>
              <a:rPr lang="en-US" altLang="ko-KR" dirty="0"/>
              <a:t>  result = 'a';</a:t>
            </a:r>
          </a:p>
          <a:p>
            <a:r>
              <a:rPr lang="en-US" altLang="ko-KR" dirty="0"/>
              <a:t>  result += 'b';</a:t>
            </a:r>
          </a:p>
          <a:p>
            <a:r>
              <a:rPr lang="en-US" altLang="ko-KR" dirty="0"/>
              <a:t>  return result;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if(!b) {</a:t>
            </a:r>
          </a:p>
          <a:p>
            <a:r>
              <a:rPr lang="en-US" altLang="ko-KR" dirty="0"/>
              <a:t>  result = 'c';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result += 'b';</a:t>
            </a:r>
          </a:p>
          <a:p>
            <a:r>
              <a:rPr lang="en-US" altLang="ko-KR" dirty="0"/>
              <a:t>return result;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0948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B47FCA-6418-478A-BAE8-6C0AFAD2B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7" y="1592991"/>
            <a:ext cx="4772025" cy="3286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C02E7D-0197-4FCF-8CAC-4ABD19937D0B}"/>
              </a:ext>
            </a:extLst>
          </p:cNvPr>
          <p:cNvSpPr txBox="1"/>
          <p:nvPr/>
        </p:nvSpPr>
        <p:spPr>
          <a:xfrm>
            <a:off x="5202165" y="73823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If</a:t>
            </a:r>
            <a:r>
              <a:rPr lang="ko-KR" altLang="en-US" dirty="0"/>
              <a:t>문으로 바꾸기</a:t>
            </a:r>
          </a:p>
        </p:txBody>
      </p:sp>
    </p:spTree>
    <p:extLst>
      <p:ext uri="{BB962C8B-B14F-4D97-AF65-F5344CB8AC3E}">
        <p14:creationId xmlns:p14="http://schemas.microsoft.com/office/powerpoint/2010/main" val="1782729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E93D3D-27FC-417F-8E33-2779DC78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2162175"/>
            <a:ext cx="80676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39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3C7573D-2008-406F-AD84-AD751F9AB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2566987"/>
            <a:ext cx="81438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7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309D4F-A63A-42F8-B72F-13B959DA5AC5}"/>
              </a:ext>
            </a:extLst>
          </p:cNvPr>
          <p:cNvSpPr txBox="1"/>
          <p:nvPr/>
        </p:nvSpPr>
        <p:spPr>
          <a:xfrm>
            <a:off x="3405930" y="2365695"/>
            <a:ext cx="1140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5</a:t>
            </a:r>
            <a:r>
              <a:rPr lang="ko-KR" altLang="en-US" sz="4800" dirty="0"/>
              <a:t>강</a:t>
            </a:r>
          </a:p>
        </p:txBody>
      </p:sp>
    </p:spTree>
    <p:extLst>
      <p:ext uri="{BB962C8B-B14F-4D97-AF65-F5344CB8AC3E}">
        <p14:creationId xmlns:p14="http://schemas.microsoft.com/office/powerpoint/2010/main" val="4043605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96CEE6-A112-4FFC-BD9F-A3D51D121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435354"/>
            <a:ext cx="7334250" cy="4762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DBADF5-E7A2-48B9-A4E4-AAFBAB23B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5274928"/>
            <a:ext cx="71437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71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221C1C-5EE5-4F75-8BA7-31B109FE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1090612"/>
            <a:ext cx="61531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75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8ABF0D-7F7D-4A3D-95DD-906A39DD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003" y="442562"/>
            <a:ext cx="7172325" cy="1476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4782CD-DBCE-47F4-A0F5-64BBA0EFB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003" y="2218102"/>
            <a:ext cx="1895475" cy="1314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4B8F24-8DD1-4F9D-9CD5-92E1C9CD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483" y="3526917"/>
            <a:ext cx="4848225" cy="304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D1628B-A264-4B24-9FCA-EFE3D52A4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003" y="4378791"/>
            <a:ext cx="72104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24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5B25BB-F541-46B6-A0FB-D6D89CD17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966175"/>
            <a:ext cx="7315200" cy="25431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093AAF-BB01-496F-B22F-879F21A9239E}"/>
              </a:ext>
            </a:extLst>
          </p:cNvPr>
          <p:cNvSpPr txBox="1"/>
          <p:nvPr/>
        </p:nvSpPr>
        <p:spPr>
          <a:xfrm>
            <a:off x="2567031" y="4563611"/>
            <a:ext cx="743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셀프체크</a:t>
            </a:r>
            <a:r>
              <a:rPr lang="en-US" altLang="ko-KR" b="1" dirty="0"/>
              <a:t>2 </a:t>
            </a:r>
            <a:r>
              <a:rPr lang="en-US" altLang="ko-KR" dirty="0"/>
              <a:t>– </a:t>
            </a:r>
            <a:r>
              <a:rPr lang="en-US" altLang="ko-KR" dirty="0" err="1"/>
              <a:t>removeEventListener</a:t>
            </a:r>
            <a:r>
              <a:rPr lang="en-US" altLang="ko-KR" dirty="0"/>
              <a:t> </a:t>
            </a:r>
            <a:r>
              <a:rPr lang="ko-KR" altLang="en-US" dirty="0"/>
              <a:t>배운 후</a:t>
            </a:r>
            <a:r>
              <a:rPr lang="en-US" altLang="ko-KR" dirty="0"/>
              <a:t>, </a:t>
            </a:r>
            <a:r>
              <a:rPr lang="ko-KR" altLang="en-US" dirty="0" err="1"/>
              <a:t>아웃되면</a:t>
            </a:r>
            <a:r>
              <a:rPr lang="ko-KR" altLang="en-US" dirty="0"/>
              <a:t> 게임 못하게 하기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619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F2FD36-F84F-4087-A7C1-BFB1EB4C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537" y="762000"/>
            <a:ext cx="51149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70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40C25-A84A-4C02-8000-26A685C9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68" y="408894"/>
            <a:ext cx="3562350" cy="2295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4D1B34-CBED-4C66-8DE4-A5E2FB6A7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082" y="1253218"/>
            <a:ext cx="69913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9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C591F-B73E-48D3-956C-54F1476BB807}"/>
              </a:ext>
            </a:extLst>
          </p:cNvPr>
          <p:cNvSpPr txBox="1"/>
          <p:nvPr/>
        </p:nvSpPr>
        <p:spPr>
          <a:xfrm>
            <a:off x="4051883" y="3020037"/>
            <a:ext cx="14975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/>
              <a:t>6</a:t>
            </a:r>
            <a:r>
              <a:rPr lang="ko-KR" altLang="en-US" sz="6600" dirty="0"/>
              <a:t>강</a:t>
            </a:r>
          </a:p>
        </p:txBody>
      </p:sp>
    </p:spTree>
    <p:extLst>
      <p:ext uri="{BB962C8B-B14F-4D97-AF65-F5344CB8AC3E}">
        <p14:creationId xmlns:p14="http://schemas.microsoft.com/office/powerpoint/2010/main" val="4268965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31137B-FA0C-4425-B94A-5A451906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990600"/>
            <a:ext cx="7181850" cy="48768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400AF10-66B6-4C85-9E62-1DB7690CA4CB}"/>
              </a:ext>
            </a:extLst>
          </p:cNvPr>
          <p:cNvCxnSpPr/>
          <p:nvPr/>
        </p:nvCxnSpPr>
        <p:spPr>
          <a:xfrm>
            <a:off x="8556771" y="2365695"/>
            <a:ext cx="11301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061ADA7-A643-4AF0-BFBB-B21467AF2618}"/>
              </a:ext>
            </a:extLst>
          </p:cNvPr>
          <p:cNvCxnSpPr/>
          <p:nvPr/>
        </p:nvCxnSpPr>
        <p:spPr>
          <a:xfrm>
            <a:off x="2608976" y="2642532"/>
            <a:ext cx="26676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26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66271A-DB71-4357-A5AE-FDCACD1A9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742950"/>
            <a:ext cx="16573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64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87CA70-A13E-4B16-8A71-6FC1FE52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26" y="1563498"/>
            <a:ext cx="7810500" cy="1600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06DDE8-B2FF-49FA-9935-EC202FC5B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526" y="3522720"/>
            <a:ext cx="76295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52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8BC808-30FD-4DEB-BE17-4C253EEAB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304537"/>
            <a:ext cx="7877175" cy="4705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63C400-196D-4D23-ABF3-455B2BB4D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37" y="5103042"/>
            <a:ext cx="76009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77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396C28-918C-402D-883F-AA4DC6EF2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7" y="717346"/>
            <a:ext cx="7715250" cy="3409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705B52-0B15-430B-8D2B-EF2BAA90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716" y="396860"/>
            <a:ext cx="3629025" cy="2524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8CC799-F28A-42B6-9FC9-B909E2606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314" y="3219887"/>
            <a:ext cx="2247900" cy="2381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2AC157-FD5D-41DE-A5A3-42E8832CE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544" y="4753412"/>
            <a:ext cx="3886200" cy="1695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60846A-5892-465E-97FA-1976E8BCAF60}"/>
              </a:ext>
            </a:extLst>
          </p:cNvPr>
          <p:cNvSpPr txBox="1"/>
          <p:nvPr/>
        </p:nvSpPr>
        <p:spPr>
          <a:xfrm>
            <a:off x="964734" y="50250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클로저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2144E-3C98-475D-9AC0-3146D7DC48DD}"/>
              </a:ext>
            </a:extLst>
          </p:cNvPr>
          <p:cNvSpPr txBox="1"/>
          <p:nvPr/>
        </p:nvSpPr>
        <p:spPr>
          <a:xfrm>
            <a:off x="360727" y="219622"/>
            <a:ext cx="534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함수스코프</a:t>
            </a:r>
            <a:r>
              <a:rPr lang="en-US" altLang="ko-KR" dirty="0"/>
              <a:t>(var), </a:t>
            </a:r>
            <a:r>
              <a:rPr lang="ko-KR" altLang="en-US" dirty="0"/>
              <a:t>비동기함수 </a:t>
            </a:r>
            <a:r>
              <a:rPr lang="en-US" altLang="ko-KR" dirty="0"/>
              <a:t>=&gt; </a:t>
            </a:r>
            <a:r>
              <a:rPr lang="ko-KR" altLang="en-US" dirty="0" err="1"/>
              <a:t>클로저</a:t>
            </a:r>
            <a:r>
              <a:rPr lang="ko-KR" altLang="en-US" dirty="0"/>
              <a:t> 문제 발생</a:t>
            </a:r>
          </a:p>
        </p:txBody>
      </p:sp>
    </p:spTree>
    <p:extLst>
      <p:ext uri="{BB962C8B-B14F-4D97-AF65-F5344CB8AC3E}">
        <p14:creationId xmlns:p14="http://schemas.microsoft.com/office/powerpoint/2010/main" val="2568210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159770-6B96-4D79-81CE-B59AACDD8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454796"/>
            <a:ext cx="7572375" cy="3381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739103-4CD4-4B7A-9DF5-A66BE8DAF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" y="4213720"/>
            <a:ext cx="76295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89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CC112E-5916-45B6-9327-EC5094197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002660"/>
            <a:ext cx="7705725" cy="2705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FBFBD4-599E-4A41-BD6F-94DBDED51154}"/>
              </a:ext>
            </a:extLst>
          </p:cNvPr>
          <p:cNvSpPr txBox="1"/>
          <p:nvPr/>
        </p:nvSpPr>
        <p:spPr>
          <a:xfrm>
            <a:off x="2243137" y="4154553"/>
            <a:ext cx="7404203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셀프체크</a:t>
            </a:r>
            <a:r>
              <a:rPr lang="en-US" altLang="ko-KR" b="1" dirty="0"/>
              <a:t>2 </a:t>
            </a:r>
            <a:r>
              <a:rPr lang="en-US" altLang="ko-KR" dirty="0"/>
              <a:t>- </a:t>
            </a:r>
            <a:r>
              <a:rPr lang="ko-KR" altLang="en-US" dirty="0"/>
              <a:t>숫자야구 게임 응용해서 로또 번호 입력해서 몇 개 맞았고, 몇 등인가 계산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 err="1"/>
              <a:t>셀프체크</a:t>
            </a:r>
            <a:r>
              <a:rPr lang="en-US" altLang="ko-KR" b="1" dirty="0"/>
              <a:t>3 </a:t>
            </a:r>
            <a:r>
              <a:rPr lang="en-US" altLang="ko-KR" dirty="0"/>
              <a:t>- </a:t>
            </a:r>
            <a:r>
              <a:rPr lang="ko-KR" altLang="en-US" dirty="0" err="1"/>
              <a:t>반복문</a:t>
            </a:r>
            <a:r>
              <a:rPr lang="ko-KR" altLang="en-US" dirty="0"/>
              <a:t> 사용해서 몇 개를 랜덤으로 뽑아야 </a:t>
            </a:r>
            <a:r>
              <a:rPr lang="en-US" altLang="ko-KR" dirty="0"/>
              <a:t>1</a:t>
            </a:r>
            <a:r>
              <a:rPr lang="ko-KR" altLang="en-US" dirty="0"/>
              <a:t>등이 당첨되는가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4087544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7382F3-4326-4BB5-B511-29BF3781E809}"/>
              </a:ext>
            </a:extLst>
          </p:cNvPr>
          <p:cNvSpPr txBox="1"/>
          <p:nvPr/>
        </p:nvSpPr>
        <p:spPr>
          <a:xfrm>
            <a:off x="4211273" y="2936147"/>
            <a:ext cx="1140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7</a:t>
            </a:r>
            <a:r>
              <a:rPr lang="ko-KR" altLang="en-US" sz="4800" dirty="0"/>
              <a:t>강</a:t>
            </a:r>
          </a:p>
        </p:txBody>
      </p:sp>
    </p:spTree>
    <p:extLst>
      <p:ext uri="{BB962C8B-B14F-4D97-AF65-F5344CB8AC3E}">
        <p14:creationId xmlns:p14="http://schemas.microsoft.com/office/powerpoint/2010/main" val="2283039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7AA4F1-97EF-488C-8014-6FF6E7702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443037"/>
            <a:ext cx="76962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08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9C6A24-9E9A-4C52-BEB5-C361BA792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33" y="278266"/>
            <a:ext cx="70770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18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3B6582-E56A-4E03-A251-C57E33A7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475" y="804862"/>
            <a:ext cx="38290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98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11B57C-271E-42A0-888F-EB160E196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65" y="351857"/>
            <a:ext cx="7629525" cy="1590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83C68A-F2B1-45E5-8793-8B4F6C764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15" y="2157456"/>
            <a:ext cx="7610475" cy="2190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6A0130-2A75-4165-87BB-E73B5554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65" y="4714350"/>
            <a:ext cx="2219325" cy="165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2E4821-A075-4473-9524-C7D3855111F8}"/>
              </a:ext>
            </a:extLst>
          </p:cNvPr>
          <p:cNvSpPr txBox="1"/>
          <p:nvPr/>
        </p:nvSpPr>
        <p:spPr>
          <a:xfrm flipH="1">
            <a:off x="4290548" y="4999839"/>
            <a:ext cx="598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객체 쓰는 이유</a:t>
            </a:r>
            <a:r>
              <a:rPr lang="en-US" altLang="ko-KR" dirty="0"/>
              <a:t>: </a:t>
            </a:r>
            <a:r>
              <a:rPr lang="ko-KR" altLang="en-US" dirty="0"/>
              <a:t>여러 변수를 공통특성에 따라 그룹화</a:t>
            </a:r>
          </a:p>
        </p:txBody>
      </p:sp>
    </p:spTree>
    <p:extLst>
      <p:ext uri="{BB962C8B-B14F-4D97-AF65-F5344CB8AC3E}">
        <p14:creationId xmlns:p14="http://schemas.microsoft.com/office/powerpoint/2010/main" val="3004611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C6E0D0-1DA5-413C-9479-00AC51475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64" y="340496"/>
            <a:ext cx="7572375" cy="36099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C3AEA1-4E1E-4493-A9A9-B4B294768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64" y="4342482"/>
            <a:ext cx="60483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43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5523C2-D59F-4DBE-855E-8C21D63F5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351" y="501547"/>
            <a:ext cx="5534025" cy="3019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AE409C-2E3F-4239-8A39-484BB9D9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351" y="3810000"/>
            <a:ext cx="4038600" cy="110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940F3-4D34-481E-87DF-9721CEE0ABBC}"/>
              </a:ext>
            </a:extLst>
          </p:cNvPr>
          <p:cNvSpPr txBox="1"/>
          <p:nvPr/>
        </p:nvSpPr>
        <p:spPr>
          <a:xfrm>
            <a:off x="2842601" y="5656778"/>
            <a:ext cx="675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객체는 변수에 넣어주어 객체를 참조해줘야 서로 같다고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7F15C6-8D1B-4D2E-B807-60FA67B87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351" y="5213866"/>
            <a:ext cx="1619250" cy="885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8F843C-20D3-4836-8A62-B1BF8C96E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951" y="3806309"/>
            <a:ext cx="40767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59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E20740-5EBA-4BAD-922B-27C4B378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1809750"/>
            <a:ext cx="7658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92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03B2B2-5EDF-4022-BE5C-120DB655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2328862"/>
            <a:ext cx="76866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8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4E71C-216E-4502-BA02-C8BB77768594}"/>
              </a:ext>
            </a:extLst>
          </p:cNvPr>
          <p:cNvSpPr txBox="1"/>
          <p:nvPr/>
        </p:nvSpPr>
        <p:spPr>
          <a:xfrm>
            <a:off x="3800213" y="2927758"/>
            <a:ext cx="10599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8</a:t>
            </a:r>
            <a:r>
              <a:rPr lang="ko-KR" altLang="en-US" sz="4400" dirty="0"/>
              <a:t>강</a:t>
            </a:r>
          </a:p>
        </p:txBody>
      </p:sp>
    </p:spTree>
    <p:extLst>
      <p:ext uri="{BB962C8B-B14F-4D97-AF65-F5344CB8AC3E}">
        <p14:creationId xmlns:p14="http://schemas.microsoft.com/office/powerpoint/2010/main" val="1574451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F6B3F3-546F-4641-9D75-9088B312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530035"/>
            <a:ext cx="7639050" cy="1838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4CE9B8-86A3-4240-B3A7-125EEE384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2467937"/>
            <a:ext cx="7696200" cy="33051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E26B0CC-B6C7-4931-9D99-F1F5C57FF7A8}"/>
              </a:ext>
            </a:extLst>
          </p:cNvPr>
          <p:cNvCxnSpPr/>
          <p:nvPr/>
        </p:nvCxnSpPr>
        <p:spPr>
          <a:xfrm>
            <a:off x="6769916" y="5461233"/>
            <a:ext cx="31456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97D2E4-164B-4F15-AEAE-DE692CBA3FD9}"/>
              </a:ext>
            </a:extLst>
          </p:cNvPr>
          <p:cNvCxnSpPr/>
          <p:nvPr/>
        </p:nvCxnSpPr>
        <p:spPr>
          <a:xfrm>
            <a:off x="2407640" y="5712903"/>
            <a:ext cx="26173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4328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CBB1F5-9D1C-476C-884B-6286FC73A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052" y="213744"/>
            <a:ext cx="4848225" cy="5524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1E9529-95FB-4145-98D7-788FCA29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402" y="5641989"/>
            <a:ext cx="110490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664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4C9643-E4F9-4727-937E-EB9218A56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260" y="809625"/>
            <a:ext cx="5829300" cy="5238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C53545-603A-4188-A55E-DBC5F9C564C3}"/>
              </a:ext>
            </a:extLst>
          </p:cNvPr>
          <p:cNvSpPr txBox="1"/>
          <p:nvPr/>
        </p:nvSpPr>
        <p:spPr>
          <a:xfrm>
            <a:off x="704675" y="1560352"/>
            <a:ext cx="35637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앞의 순서도 </a:t>
            </a:r>
            <a:r>
              <a:rPr lang="ko-KR" altLang="en-US" dirty="0" err="1"/>
              <a:t>처럼</a:t>
            </a:r>
            <a:endParaRPr lang="en-US" altLang="ko-KR" dirty="0"/>
          </a:p>
          <a:p>
            <a:r>
              <a:rPr lang="ko-KR" altLang="en-US" dirty="0"/>
              <a:t>화면마다 클릭이벤트를 </a:t>
            </a:r>
            <a:endParaRPr lang="en-US" altLang="ko-KR" dirty="0"/>
          </a:p>
          <a:p>
            <a:r>
              <a:rPr lang="ko-KR" altLang="en-US" dirty="0"/>
              <a:t>달아 줄 수도 있지만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옆의 순서도 </a:t>
            </a:r>
            <a:r>
              <a:rPr lang="ko-KR" altLang="en-US" dirty="0" err="1"/>
              <a:t>처럼</a:t>
            </a:r>
            <a:endParaRPr lang="en-US" altLang="ko-KR" dirty="0"/>
          </a:p>
          <a:p>
            <a:r>
              <a:rPr lang="ko-KR" altLang="en-US" dirty="0"/>
              <a:t>하나의 화면을 이용할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2555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35450E-9358-41C6-A600-E1B86B780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08" y="444273"/>
            <a:ext cx="5572125" cy="4619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9EABF5-2A5A-4F80-B0AF-25318F0FC682}"/>
              </a:ext>
            </a:extLst>
          </p:cNvPr>
          <p:cNvSpPr txBox="1"/>
          <p:nvPr/>
        </p:nvSpPr>
        <p:spPr>
          <a:xfrm>
            <a:off x="7315200" y="1652631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app.diagrams.net</a:t>
            </a:r>
          </a:p>
          <a:p>
            <a:r>
              <a:rPr lang="en-US" altLang="ko-KR" dirty="0"/>
              <a:t>draw.io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805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23506B-4881-4939-B5D9-4BB432EF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717" y="4205593"/>
            <a:ext cx="7620000" cy="1466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52A048-0AF3-4720-B188-3B9230F02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605" y="325860"/>
            <a:ext cx="4238625" cy="2800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D0F927-91EE-4C7C-B395-A5D7114F1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516" y="325860"/>
            <a:ext cx="3905250" cy="1304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32EACA-311D-4F85-8FF8-CF9B81D53E24}"/>
              </a:ext>
            </a:extLst>
          </p:cNvPr>
          <p:cNvSpPr txBox="1"/>
          <p:nvPr/>
        </p:nvSpPr>
        <p:spPr>
          <a:xfrm>
            <a:off x="1753605" y="3731791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배열을 객체로 바꾸기</a:t>
            </a:r>
          </a:p>
        </p:txBody>
      </p:sp>
    </p:spTree>
    <p:extLst>
      <p:ext uri="{BB962C8B-B14F-4D97-AF65-F5344CB8AC3E}">
        <p14:creationId xmlns:p14="http://schemas.microsoft.com/office/powerpoint/2010/main" val="240135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38619A-5355-4D72-BDB5-DC835AA4D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381250"/>
            <a:ext cx="8305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928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708042-DB75-4F3B-8289-514F4E0A4861}"/>
              </a:ext>
            </a:extLst>
          </p:cNvPr>
          <p:cNvSpPr txBox="1"/>
          <p:nvPr/>
        </p:nvSpPr>
        <p:spPr>
          <a:xfrm>
            <a:off x="3456264" y="2776756"/>
            <a:ext cx="1140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9</a:t>
            </a:r>
            <a:r>
              <a:rPr lang="ko-KR" altLang="en-US" sz="4800" dirty="0"/>
              <a:t>강</a:t>
            </a:r>
          </a:p>
        </p:txBody>
      </p:sp>
    </p:spTree>
    <p:extLst>
      <p:ext uri="{BB962C8B-B14F-4D97-AF65-F5344CB8AC3E}">
        <p14:creationId xmlns:p14="http://schemas.microsoft.com/office/powerpoint/2010/main" val="2426701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3358DB-FA68-4252-BA97-AABCBC98D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2300287"/>
            <a:ext cx="80105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81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EB289F-1FCE-4A53-A859-5C20B03C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62" y="785812"/>
            <a:ext cx="61626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024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8E89AF-5ECD-499A-983D-1FB6C8B19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72" y="730192"/>
            <a:ext cx="6038850" cy="403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E6487E-5C05-4AF8-BC1E-7ED3F2D852AA}"/>
              </a:ext>
            </a:extLst>
          </p:cNvPr>
          <p:cNvSpPr txBox="1"/>
          <p:nvPr/>
        </p:nvSpPr>
        <p:spPr>
          <a:xfrm>
            <a:off x="2038525" y="5360565"/>
            <a:ext cx="3450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분 퀴즈 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a, b, e</a:t>
            </a:r>
            <a:r>
              <a:rPr lang="ko-KR" altLang="en-US" dirty="0"/>
              <a:t>를 구조분해할당 하려면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0686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9ECDB1-D578-4E9A-9874-FF99573FA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69" y="922177"/>
            <a:ext cx="3609975" cy="81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1B50C-E45F-423F-8D3B-B1006F73F3C3}"/>
              </a:ext>
            </a:extLst>
          </p:cNvPr>
          <p:cNvSpPr txBox="1"/>
          <p:nvPr/>
        </p:nvSpPr>
        <p:spPr>
          <a:xfrm>
            <a:off x="1656869" y="1862356"/>
            <a:ext cx="6378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a, c, e</a:t>
            </a:r>
            <a:r>
              <a:rPr lang="ko-KR" altLang="en-US" dirty="0"/>
              <a:t>만 변수가 됨</a:t>
            </a:r>
            <a:r>
              <a:rPr lang="en-US" altLang="ko-KR" dirty="0"/>
              <a:t>. </a:t>
            </a:r>
            <a:r>
              <a:rPr lang="ko-KR" altLang="en-US" dirty="0"/>
              <a:t>가장 끝에 있는 애들만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콜론으로 다음 객체의 구조분해 할당하는 애들은 변수 안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155F1-19ED-4803-878A-048F7E7FA84C}"/>
              </a:ext>
            </a:extLst>
          </p:cNvPr>
          <p:cNvSpPr txBox="1"/>
          <p:nvPr/>
        </p:nvSpPr>
        <p:spPr>
          <a:xfrm>
            <a:off x="1719743" y="552845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 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62E451-5A5C-4194-A48B-7CBCFEF6764B}"/>
              </a:ext>
            </a:extLst>
          </p:cNvPr>
          <p:cNvSpPr txBox="1"/>
          <p:nvPr/>
        </p:nvSpPr>
        <p:spPr>
          <a:xfrm>
            <a:off x="1853967" y="3598877"/>
            <a:ext cx="772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번답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BE4508-55A4-4200-B4A4-F97DBFA2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967" y="4087376"/>
            <a:ext cx="2590800" cy="523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2CB817-A4B2-4AC5-81C3-0211A46C5A69}"/>
              </a:ext>
            </a:extLst>
          </p:cNvPr>
          <p:cNvSpPr txBox="1"/>
          <p:nvPr/>
        </p:nvSpPr>
        <p:spPr>
          <a:xfrm>
            <a:off x="1929468" y="4890782"/>
            <a:ext cx="596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 방에는 구조분해 할당 못함</a:t>
            </a:r>
            <a:r>
              <a:rPr lang="en-US" altLang="ko-KR" dirty="0"/>
              <a:t>. </a:t>
            </a:r>
            <a:r>
              <a:rPr lang="ko-KR" altLang="en-US" dirty="0"/>
              <a:t>새로 만들어서 해줘야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7200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46150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0863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119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9499AFD-4460-4B19-93A4-30590DDBE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585787"/>
            <a:ext cx="75819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44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25288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905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729619-A9F9-421B-AA47-9B8BE4C50FB9}"/>
              </a:ext>
            </a:extLst>
          </p:cNvPr>
          <p:cNvSpPr txBox="1"/>
          <p:nvPr/>
        </p:nvSpPr>
        <p:spPr>
          <a:xfrm>
            <a:off x="3867325" y="2508308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1593792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F32C20-25AB-4A78-BDF5-520CBF140D73}"/>
              </a:ext>
            </a:extLst>
          </p:cNvPr>
          <p:cNvSpPr txBox="1"/>
          <p:nvPr/>
        </p:nvSpPr>
        <p:spPr>
          <a:xfrm>
            <a:off x="360727" y="34394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1EEF0B-30F7-4A72-ABD2-4B399FD9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02" y="909113"/>
            <a:ext cx="9353550" cy="1952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B597CF-BFFA-4DB2-ADDB-378E36441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02" y="3057570"/>
            <a:ext cx="93821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966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9E9E86-4A16-4BFE-B7A2-D519C9574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75" y="312708"/>
            <a:ext cx="40290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494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03929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14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079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46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1233F1-9978-4A6D-A77B-28FC4FD86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747712"/>
            <a:ext cx="74676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34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4D0A00-4ADE-4319-A4F2-7856F123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723900"/>
            <a:ext cx="7467600" cy="54102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0EFD380-F50A-41DF-9E04-FB2BFCCB22AE}"/>
              </a:ext>
            </a:extLst>
          </p:cNvPr>
          <p:cNvCxnSpPr/>
          <p:nvPr/>
        </p:nvCxnSpPr>
        <p:spPr>
          <a:xfrm>
            <a:off x="6749143" y="2514600"/>
            <a:ext cx="131717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3262573-DDB3-4846-827E-34BD9D61852B}"/>
              </a:ext>
            </a:extLst>
          </p:cNvPr>
          <p:cNvCxnSpPr/>
          <p:nvPr/>
        </p:nvCxnSpPr>
        <p:spPr>
          <a:xfrm>
            <a:off x="3744686" y="3690257"/>
            <a:ext cx="11865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712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D8B652-9B14-476B-B53B-EE7C865E7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681037"/>
            <a:ext cx="825817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57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311</Words>
  <Application>Microsoft Office PowerPoint</Application>
  <PresentationFormat>와이드스크린</PresentationFormat>
  <Paragraphs>69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1" baseType="lpstr">
      <vt:lpstr>맑은 고딕</vt:lpstr>
      <vt:lpstr>Arial</vt:lpstr>
      <vt:lpstr>Office 테마</vt:lpstr>
      <vt:lpstr>3강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Jennifer Black</dc:creator>
  <cp:lastModifiedBy>Jennifer Black</cp:lastModifiedBy>
  <cp:revision>63</cp:revision>
  <dcterms:created xsi:type="dcterms:W3CDTF">2021-12-27T04:26:37Z</dcterms:created>
  <dcterms:modified xsi:type="dcterms:W3CDTF">2022-01-09T05:06:20Z</dcterms:modified>
</cp:coreProperties>
</file>